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6" r:id="rId9"/>
    <p:sldId id="264" r:id="rId10"/>
    <p:sldId id="263" r:id="rId11"/>
    <p:sldId id="268" r:id="rId12"/>
    <p:sldId id="269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4700"/>
  </p:normalViewPr>
  <p:slideViewPr>
    <p:cSldViewPr snapToGrid="0" snapToObjects="1">
      <p:cViewPr varScale="1">
        <p:scale>
          <a:sx n="95" d="100"/>
          <a:sy n="95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23BE-0BE9-A44A-93B2-AB2FDF3E6B15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A1BDB-DD1B-474D-AA33-10DF2BE87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6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BF5283-9AD0-1849-92F9-B4367925627A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345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B3854E-C20F-6E42-AF70-EF60CC2CA4E5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728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D9EFB-0AD3-1343-888E-650D66D99DC0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883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5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5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5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0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5CEF-4223-7B40-A3B1-BD146980D09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D784-9CC4-EF41-A020-4AA0AE0F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0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Atoms and the Periodic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Rutherford-Bohr Models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Helium: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466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Rutherford-Bohr Models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Lithium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255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Rutherford-Bohr Models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Magnesium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365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94" y="0"/>
            <a:ext cx="12527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828800" y="1524000"/>
            <a:ext cx="3733800" cy="46482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828800" y="1676401"/>
            <a:ext cx="36576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/>
              <a:t>Hydrogen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/>
              <a:t>1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/>
              <a:t>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/>
              <a:t>1.008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5181600" y="2057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4191000" y="3048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4191000" y="4267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4648200" y="54102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477000" y="16764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/>
              <a:t>Element Name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438900" y="2792414"/>
            <a:ext cx="3481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/>
              <a:t>Atomic number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553201" y="4038600"/>
            <a:ext cx="3382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/>
              <a:t>Element Symbol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6400800" y="51054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/>
              <a:t>Avg. Atomic Mass</a:t>
            </a:r>
          </a:p>
        </p:txBody>
      </p:sp>
    </p:spTree>
    <p:extLst>
      <p:ext uri="{BB962C8B-B14F-4D97-AF65-F5344CB8AC3E}">
        <p14:creationId xmlns:p14="http://schemas.microsoft.com/office/powerpoint/2010/main" val="141481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/>
      <p:bldP spid="51212" grpId="0"/>
      <p:bldP spid="51213" grpId="0"/>
      <p:bldP spid="51214" grpId="0"/>
      <p:bldP spid="512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val 2"/>
          <p:cNvSpPr>
            <a:spLocks noChangeArrowheads="1"/>
          </p:cNvSpPr>
          <p:nvPr/>
        </p:nvSpPr>
        <p:spPr bwMode="auto">
          <a:xfrm rot="2257561">
            <a:off x="4572000" y="1828800"/>
            <a:ext cx="2286000" cy="35814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A. Basic Structure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4572000" y="3429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4953000" y="2819400"/>
            <a:ext cx="762000" cy="762000"/>
          </a:xfrm>
          <a:prstGeom prst="ellipse">
            <a:avLst/>
          </a:prstGeom>
          <a:solidFill>
            <a:srgbClr val="CF41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5334000" y="3581400"/>
            <a:ext cx="762000" cy="762000"/>
          </a:xfrm>
          <a:prstGeom prst="ellipse">
            <a:avLst/>
          </a:prstGeom>
          <a:solidFill>
            <a:srgbClr val="CF414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5715000" y="2895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4267200" y="480060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6781800" y="3505200"/>
            <a:ext cx="2819400" cy="1143000"/>
          </a:xfrm>
          <a:prstGeom prst="leftArrowCallout">
            <a:avLst>
              <a:gd name="adj1" fmla="val 25000"/>
              <a:gd name="adj2" fmla="val 25000"/>
              <a:gd name="adj3" fmla="val 41111"/>
              <a:gd name="adj4" fmla="val 6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1514" name="WordArt 11"/>
          <p:cNvSpPr>
            <a:spLocks noChangeArrowheads="1" noChangeShapeType="1" noTextEdit="1"/>
          </p:cNvSpPr>
          <p:nvPr/>
        </p:nvSpPr>
        <p:spPr bwMode="auto">
          <a:xfrm>
            <a:off x="7924800" y="3810000"/>
            <a:ext cx="1600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Nucleus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7912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00">
                <a:latin typeface="Tahoma" charset="0"/>
              </a:rPr>
              <a:t>+</a:t>
            </a:r>
            <a:endParaRPr lang="en-US" altLang="en-US">
              <a:latin typeface="Tahoma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648200" y="34290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00">
                <a:latin typeface="Tahoma" charset="0"/>
              </a:rPr>
              <a:t>+</a:t>
            </a:r>
            <a:endParaRPr lang="en-US" altLang="en-US">
              <a:latin typeface="Tahoma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762000" y="1676400"/>
            <a:ext cx="4114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>
                <a:latin typeface="Tahoma" charset="0"/>
              </a:rPr>
              <a:t>	proton (+)</a:t>
            </a:r>
          </a:p>
          <a:p>
            <a:pPr>
              <a:spcBef>
                <a:spcPct val="50000"/>
              </a:spcBef>
              <a:defRPr/>
            </a:pPr>
            <a:endParaRPr lang="en-US" altLang="en-US">
              <a:latin typeface="Tahoma" charset="0"/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7848600" y="18288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latin typeface="Tahoma" charset="0"/>
              </a:rPr>
              <a:t>electron (-)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>
            <a:off x="7010400" y="2133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7848600" y="24384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latin typeface="Tahoma" charset="0"/>
              </a:rPr>
              <a:t>electron cloud</a:t>
            </a: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H="1">
            <a:off x="7086600" y="27432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1524000" y="25908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600">
                <a:latin typeface="Tahoma" charset="0"/>
              </a:rPr>
              <a:t>neutron (Ø)</a:t>
            </a: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4114800" y="2133600"/>
            <a:ext cx="1828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4114800" y="2971800"/>
            <a:ext cx="990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 rot="1595977">
            <a:off x="6096000" y="2819401"/>
            <a:ext cx="7620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1500">
                <a:latin typeface="Tahoma" charset="0"/>
              </a:rPr>
              <a:t>}</a:t>
            </a:r>
            <a:endParaRPr lang="en-US" altLang="en-US" sz="3600">
              <a:latin typeface="Tahoma" charset="0"/>
            </a:endParaRP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1524000" y="5334000"/>
            <a:ext cx="1005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>
                <a:latin typeface="Tahoma" charset="0"/>
              </a:rPr>
              <a:t>Nucleus: smallest yet heaviest part of the atom</a:t>
            </a:r>
          </a:p>
        </p:txBody>
      </p:sp>
    </p:spTree>
    <p:extLst>
      <p:ext uri="{BB962C8B-B14F-4D97-AF65-F5344CB8AC3E}">
        <p14:creationId xmlns:p14="http://schemas.microsoft.com/office/powerpoint/2010/main" val="201584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A. Atomic Number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b="1" dirty="0" smtClean="0"/>
              <a:t>Key Idea: </a:t>
            </a:r>
            <a:r>
              <a:rPr lang="en-US" altLang="en-US" sz="4000" dirty="0" smtClean="0"/>
              <a:t>Elements are different because they contain different numbers of protons</a:t>
            </a:r>
            <a:r>
              <a:rPr lang="en-US" altLang="en-US" sz="4000" dirty="0" smtClean="0"/>
              <a:t>.</a:t>
            </a:r>
          </a:p>
          <a:p>
            <a:pPr eaLnBrk="1" hangingPunct="1">
              <a:defRPr/>
            </a:pPr>
            <a:endParaRPr lang="en-US" altLang="en-US" sz="4000" dirty="0" smtClean="0"/>
          </a:p>
          <a:p>
            <a:pPr eaLnBrk="1" hangingPunct="1">
              <a:defRPr/>
            </a:pPr>
            <a:r>
              <a:rPr lang="en-US" altLang="en-US" sz="4000" dirty="0" smtClean="0"/>
              <a:t>Atomic # </a:t>
            </a:r>
            <a:r>
              <a:rPr lang="en-US" altLang="en-US" sz="4000" dirty="0" smtClean="0"/>
              <a:t>  =   # </a:t>
            </a:r>
            <a:r>
              <a:rPr lang="en-US" altLang="en-US" sz="4000" dirty="0" smtClean="0"/>
              <a:t>Protons</a:t>
            </a:r>
          </a:p>
          <a:p>
            <a:pPr eaLnBrk="1" hangingPunct="1">
              <a:defRPr/>
            </a:pPr>
            <a:r>
              <a:rPr lang="en-US" altLang="en-US" sz="4000" dirty="0" smtClean="0"/>
              <a:t># electrons = # protons when atom is neutral</a:t>
            </a:r>
          </a:p>
        </p:txBody>
      </p:sp>
    </p:spTree>
    <p:extLst>
      <p:ext uri="{BB962C8B-B14F-4D97-AF65-F5344CB8AC3E}">
        <p14:creationId xmlns:p14="http://schemas.microsoft.com/office/powerpoint/2010/main" val="11912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1989" y="748553"/>
            <a:ext cx="10484223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dirty="0"/>
              <a:t>B. </a:t>
            </a:r>
            <a:r>
              <a:rPr lang="en-US" altLang="en-US" dirty="0"/>
              <a:t>Mass Number  </a:t>
            </a:r>
            <a:r>
              <a:rPr lang="en-US" altLang="en-US" dirty="0" smtClean="0"/>
              <a:t>(</a:t>
            </a:r>
            <a:r>
              <a:rPr lang="en-US" altLang="en-US" dirty="0"/>
              <a:t>atomic mass units = </a:t>
            </a:r>
            <a:r>
              <a:rPr lang="en-US" altLang="en-US" dirty="0" err="1"/>
              <a:t>a.m.u</a:t>
            </a:r>
            <a:r>
              <a:rPr lang="en-US" altLang="en-US" dirty="0"/>
              <a:t>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636" y="2173942"/>
            <a:ext cx="9144000" cy="73675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4000" dirty="0" smtClean="0"/>
              <a:t>Mass </a:t>
            </a:r>
            <a:r>
              <a:rPr lang="en-US" altLang="en-US" sz="4000" dirty="0"/>
              <a:t>Number = total # of protons and neutrons.</a:t>
            </a:r>
          </a:p>
        </p:txBody>
      </p:sp>
    </p:spTree>
    <p:extLst>
      <p:ext uri="{BB962C8B-B14F-4D97-AF65-F5344CB8AC3E}">
        <p14:creationId xmlns:p14="http://schemas.microsoft.com/office/powerpoint/2010/main" val="61822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To Find Neutrons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Subtract:</a:t>
            </a:r>
          </a:p>
          <a:p>
            <a:pPr marL="0" indent="0">
              <a:buNone/>
            </a:pPr>
            <a:r>
              <a:rPr lang="en-US" sz="4400" dirty="0" smtClean="0"/>
              <a:t>Mass # - Atomic #   =    Neutron #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0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129" y="0"/>
            <a:ext cx="12286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129" y="0"/>
            <a:ext cx="1228612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916" y="4523622"/>
            <a:ext cx="7195671" cy="16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Rutherford-Bohr Models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Hydrogen: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023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137</Words>
  <Application>Microsoft Macintosh PowerPoint</Application>
  <PresentationFormat>Widescreen</PresentationFormat>
  <Paragraphs>40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Black</vt:lpstr>
      <vt:lpstr>Calibri</vt:lpstr>
      <vt:lpstr>Calibri Light</vt:lpstr>
      <vt:lpstr>Arial</vt:lpstr>
      <vt:lpstr>Tahoma</vt:lpstr>
      <vt:lpstr>Office Theme</vt:lpstr>
      <vt:lpstr>Atoms and the Periodic Table</vt:lpstr>
      <vt:lpstr>PowerPoint Presentation</vt:lpstr>
      <vt:lpstr>A. Basic Structure</vt:lpstr>
      <vt:lpstr>A. Atomic Number</vt:lpstr>
      <vt:lpstr>B. Mass Number  (atomic mass units = a.m.u)</vt:lpstr>
      <vt:lpstr>C. To Find Neutrons</vt:lpstr>
      <vt:lpstr>PowerPoint Presentation</vt:lpstr>
      <vt:lpstr>PowerPoint Presentation</vt:lpstr>
      <vt:lpstr>Rutherford-Bohr Models of Atoms</vt:lpstr>
      <vt:lpstr>PowerPoint Presentation</vt:lpstr>
      <vt:lpstr>Rutherford-Bohr Models of Atoms</vt:lpstr>
      <vt:lpstr>Rutherford-Bohr Models of Atoms</vt:lpstr>
      <vt:lpstr>Rutherford-Bohr Models of Atoms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2018-02-22T17:33:43Z</dcterms:created>
  <dcterms:modified xsi:type="dcterms:W3CDTF">2018-02-22T17:59:46Z</dcterms:modified>
</cp:coreProperties>
</file>